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9"/>
  </p:notesMasterIdLst>
  <p:sldIdLst>
    <p:sldId id="256" r:id="rId2"/>
    <p:sldId id="257" r:id="rId3"/>
    <p:sldId id="262" r:id="rId4"/>
    <p:sldId id="258" r:id="rId5"/>
    <p:sldId id="259" r:id="rId6"/>
    <p:sldId id="261" r:id="rId7"/>
    <p:sldId id="260"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A23FDF5D-3E4A-974C-A077-532D1CE40D2F}">
          <p14:sldIdLst>
            <p14:sldId id="256"/>
            <p14:sldId id="257"/>
            <p14:sldId id="262"/>
            <p14:sldId id="258"/>
            <p14:sldId id="259"/>
            <p14:sldId id="261"/>
            <p14:sldId id="26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5" d="100"/>
          <a:sy n="75" d="100"/>
        </p:scale>
        <p:origin x="-2064" y="-3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9F6D5C-E9AB-1749-9FC1-2C4075192777}" type="datetimeFigureOut">
              <a:rPr lang="en-US" smtClean="0"/>
              <a:t>6/2/15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AA2295-51A7-B24F-8C51-457EE75E642F}" type="slidenum">
              <a:rPr lang="en-US" smtClean="0"/>
              <a:t>‹#›</a:t>
            </a:fld>
            <a:endParaRPr lang="en-US"/>
          </a:p>
        </p:txBody>
      </p:sp>
    </p:spTree>
    <p:extLst>
      <p:ext uri="{BB962C8B-B14F-4D97-AF65-F5344CB8AC3E}">
        <p14:creationId xmlns:p14="http://schemas.microsoft.com/office/powerpoint/2010/main" val="10796538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AA2295-51A7-B24F-8C51-457EE75E642F}" type="slidenum">
              <a:rPr lang="en-US" smtClean="0"/>
              <a:t>2</a:t>
            </a:fld>
            <a:endParaRPr lang="en-US"/>
          </a:p>
        </p:txBody>
      </p:sp>
    </p:spTree>
    <p:extLst>
      <p:ext uri="{BB962C8B-B14F-4D97-AF65-F5344CB8AC3E}">
        <p14:creationId xmlns:p14="http://schemas.microsoft.com/office/powerpoint/2010/main" val="359648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GB"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p:txBody>
          <a:bodyPr/>
          <a:lstStyle/>
          <a:p>
            <a:fld id="{E30E2307-1E40-4E12-8716-25BFDA8E7013}" type="datetime1">
              <a:rPr lang="en-US" smtClean="0"/>
              <a:pPr/>
              <a:t>6/2/15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GB"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6/2/15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E5CFCF5A-EA79-452C-A52C-1A2668C2E7DF}" type="datetime1">
              <a:rPr lang="en-US" smtClean="0"/>
              <a:pPr/>
              <a:t>6/2/15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GB"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2E5C4C28-BD4B-4892-9A2D-6E19BD753A9A}" type="datetime1">
              <a:rPr lang="en-US" smtClean="0"/>
              <a:pPr/>
              <a:t>6/2/15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61FD9D02-426E-46C9-9EE9-0DE1EF8B2838}" type="datetime1">
              <a:rPr lang="en-US" smtClean="0"/>
              <a:pPr/>
              <a:t>6/2/15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GB"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p:txBody>
          <a:bodyPr/>
          <a:lstStyle/>
          <a:p>
            <a:fld id="{9D1D110F-3F4E-48D9-B8AA-5D0E825AFDBA}" type="datetime1">
              <a:rPr lang="en-US" smtClean="0"/>
              <a:pPr/>
              <a:t>6/2/15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GB"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6/2/15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GB"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E1FAA6B6-10E5-4810-BC9F-DA72D8452E73}" type="datetime1">
              <a:rPr lang="en-US" smtClean="0"/>
              <a:pPr/>
              <a:t>6/2/15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GB"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7" name="Date Placeholder 6"/>
          <p:cNvSpPr>
            <a:spLocks noGrp="1"/>
          </p:cNvSpPr>
          <p:nvPr>
            <p:ph type="dt" sz="half" idx="10"/>
          </p:nvPr>
        </p:nvSpPr>
        <p:spPr/>
        <p:txBody>
          <a:bodyPr/>
          <a:lstStyle/>
          <a:p>
            <a:fld id="{6D18D072-EF12-4AA2-BD71-ABC68B06D0E2}" type="datetime1">
              <a:rPr lang="en-US" smtClean="0"/>
              <a:pPr/>
              <a:t>6/2/15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Date Placeholder 2"/>
          <p:cNvSpPr>
            <a:spLocks noGrp="1"/>
          </p:cNvSpPr>
          <p:nvPr>
            <p:ph type="dt" sz="half" idx="10"/>
          </p:nvPr>
        </p:nvSpPr>
        <p:spPr/>
        <p:txBody>
          <a:bodyPr/>
          <a:lstStyle/>
          <a:p>
            <a:fld id="{B8CDBF60-6CC3-4B74-A60D-3486985E4346}" type="datetime1">
              <a:rPr lang="en-US" smtClean="0"/>
              <a:pPr/>
              <a:t>6/2/15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714818-984F-4759-BF72-A33BDC1963BD}" type="datetime1">
              <a:rPr lang="en-US" smtClean="0"/>
              <a:pPr/>
              <a:t>6/2/15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GB"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9EA7E191-5F94-4FC1-B823-BD7CABF7FA06}" type="datetime1">
              <a:rPr lang="en-US" smtClean="0"/>
              <a:pPr/>
              <a:t>6/2/15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GB"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9D1D110F-3F4E-48D9-B8AA-5D0E825AFDBA}" type="datetime1">
              <a:rPr lang="en-US" smtClean="0"/>
              <a:pPr/>
              <a:t>6/2/15</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687D7A59-36E2-48B9-B146-C1E59501F63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p:hf sldNum="0" hdr="0" ftr="0" dt="0"/>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4699" y="1245472"/>
            <a:ext cx="4343401" cy="1657724"/>
          </a:xfrm>
        </p:spPr>
        <p:txBody>
          <a:bodyPr/>
          <a:lstStyle/>
          <a:p>
            <a:r>
              <a:rPr lang="en-US" dirty="0" smtClean="0"/>
              <a:t>Nikos </a:t>
            </a:r>
            <a:r>
              <a:rPr lang="en-US" dirty="0" err="1" smtClean="0"/>
              <a:t>Kaklamanakis</a:t>
            </a:r>
            <a:endParaRPr lang="en-US" dirty="0"/>
          </a:p>
        </p:txBody>
      </p:sp>
      <p:sp>
        <p:nvSpPr>
          <p:cNvPr id="3" name="Subtitle 2"/>
          <p:cNvSpPr>
            <a:spLocks noGrp="1"/>
          </p:cNvSpPr>
          <p:nvPr>
            <p:ph idx="1"/>
          </p:nvPr>
        </p:nvSpPr>
        <p:spPr>
          <a:xfrm>
            <a:off x="4876799" y="3157196"/>
            <a:ext cx="3725333" cy="1608667"/>
          </a:xfrm>
        </p:spPr>
        <p:txBody>
          <a:bodyPr/>
          <a:lstStyle/>
          <a:p>
            <a:pPr marL="0" indent="0" algn="ctr">
              <a:buNone/>
            </a:pPr>
            <a:r>
              <a:rPr lang="en-US" dirty="0" smtClean="0"/>
              <a:t>Biography</a:t>
            </a:r>
            <a:endParaRPr lang="en-US" dirty="0"/>
          </a:p>
        </p:txBody>
      </p:sp>
      <p:pic>
        <p:nvPicPr>
          <p:cNvPr id="5" name="Picture 4" descr="Nikos-Kaklamanakis_2.jpg"/>
          <p:cNvPicPr>
            <a:picLocks noChangeAspect="1"/>
          </p:cNvPicPr>
          <p:nvPr/>
        </p:nvPicPr>
        <p:blipFill rotWithShape="1">
          <a:blip r:embed="rId2">
            <a:extLst>
              <a:ext uri="{28A0092B-C50C-407E-A947-70E740481C1C}">
                <a14:useLocalDpi xmlns:a14="http://schemas.microsoft.com/office/drawing/2010/main" val="0"/>
              </a:ext>
            </a:extLst>
          </a:blip>
          <a:srcRect b="2911"/>
          <a:stretch/>
        </p:blipFill>
        <p:spPr>
          <a:xfrm>
            <a:off x="0" y="0"/>
            <a:ext cx="4425587" cy="6858000"/>
          </a:xfrm>
          <a:prstGeom prst="rect">
            <a:avLst/>
          </a:prstGeom>
        </p:spPr>
      </p:pic>
    </p:spTree>
    <p:extLst>
      <p:ext uri="{BB962C8B-B14F-4D97-AF65-F5344CB8AC3E}">
        <p14:creationId xmlns:p14="http://schemas.microsoft.com/office/powerpoint/2010/main" val="3331066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8479" y="356351"/>
            <a:ext cx="8239638" cy="1765820"/>
          </a:xfrm>
        </p:spPr>
        <p:txBody>
          <a:bodyPr/>
          <a:lstStyle/>
          <a:p>
            <a:r>
              <a:rPr lang="en-US" b="1" dirty="0" smtClean="0"/>
              <a:t/>
            </a:r>
            <a:br>
              <a:rPr lang="en-US" b="1" dirty="0" smtClean="0"/>
            </a:br>
            <a:r>
              <a:rPr lang="en-US" sz="4000" b="1" dirty="0" smtClean="0"/>
              <a:t>Highest </a:t>
            </a:r>
            <a:r>
              <a:rPr lang="en-US" sz="4000" b="1" dirty="0"/>
              <a:t>achievements </a:t>
            </a:r>
            <a:r>
              <a:rPr lang="en-US" dirty="0"/>
              <a:t/>
            </a:r>
            <a:br>
              <a:rPr lang="en-US" dirty="0"/>
            </a:br>
            <a:endParaRPr lang="en-US" dirty="0"/>
          </a:p>
        </p:txBody>
      </p:sp>
      <p:sp>
        <p:nvSpPr>
          <p:cNvPr id="5" name="Content Placeholder 4"/>
          <p:cNvSpPr>
            <a:spLocks noGrp="1"/>
          </p:cNvSpPr>
          <p:nvPr>
            <p:ph sz="half" idx="1"/>
          </p:nvPr>
        </p:nvSpPr>
        <p:spPr>
          <a:xfrm>
            <a:off x="549274" y="1701053"/>
            <a:ext cx="4056195" cy="4343400"/>
          </a:xfrm>
        </p:spPr>
        <p:txBody>
          <a:bodyPr>
            <a:normAutofit/>
          </a:bodyPr>
          <a:lstStyle/>
          <a:p>
            <a:r>
              <a:rPr lang="en-US" dirty="0" smtClean="0"/>
              <a:t>Gold OLYMPIC MEDALIST (Atlanta 1996)</a:t>
            </a:r>
          </a:p>
          <a:p>
            <a:r>
              <a:rPr lang="en-US" dirty="0" smtClean="0"/>
              <a:t>Silver </a:t>
            </a:r>
            <a:r>
              <a:rPr lang="en-US" smtClean="0"/>
              <a:t>OLYMPIC MEDALIST in </a:t>
            </a:r>
            <a:r>
              <a:rPr lang="en-US" dirty="0" smtClean="0"/>
              <a:t>Athens 2004)</a:t>
            </a:r>
          </a:p>
          <a:p>
            <a:r>
              <a:rPr lang="en-US" dirty="0" smtClean="0"/>
              <a:t>Gold </a:t>
            </a:r>
            <a:r>
              <a:rPr lang="en-US" dirty="0"/>
              <a:t>medal on the pre-</a:t>
            </a:r>
            <a:r>
              <a:rPr lang="en-US" dirty="0" err="1"/>
              <a:t>olympic</a:t>
            </a:r>
            <a:r>
              <a:rPr lang="en-US" dirty="0"/>
              <a:t> test events (1994, 1995, 2002, 2003)</a:t>
            </a:r>
          </a:p>
          <a:p>
            <a:r>
              <a:rPr lang="en-US" dirty="0"/>
              <a:t>Bronze medal on the pre-</a:t>
            </a:r>
            <a:r>
              <a:rPr lang="en-US" dirty="0" err="1"/>
              <a:t>olympic</a:t>
            </a:r>
            <a:r>
              <a:rPr lang="en-US" dirty="0"/>
              <a:t> test event (1999)</a:t>
            </a:r>
          </a:p>
          <a:p>
            <a:r>
              <a:rPr lang="en-US" dirty="0"/>
              <a:t>Gold medal in Mediterranean Games (1993)	</a:t>
            </a:r>
          </a:p>
          <a:p>
            <a:endParaRPr lang="en-US" dirty="0"/>
          </a:p>
        </p:txBody>
      </p:sp>
      <p:sp>
        <p:nvSpPr>
          <p:cNvPr id="6" name="Content Placeholder 5"/>
          <p:cNvSpPr>
            <a:spLocks noGrp="1"/>
          </p:cNvSpPr>
          <p:nvPr>
            <p:ph sz="half" idx="2"/>
          </p:nvPr>
        </p:nvSpPr>
        <p:spPr>
          <a:xfrm>
            <a:off x="4751070" y="1233015"/>
            <a:ext cx="4199759" cy="4811438"/>
          </a:xfrm>
        </p:spPr>
        <p:txBody>
          <a:bodyPr>
            <a:normAutofit/>
          </a:bodyPr>
          <a:lstStyle/>
          <a:p>
            <a:endParaRPr lang="fr-FR" dirty="0" smtClean="0"/>
          </a:p>
          <a:p>
            <a:r>
              <a:rPr lang="fr-FR" dirty="0" smtClean="0"/>
              <a:t>3 </a:t>
            </a:r>
            <a:r>
              <a:rPr lang="fr-FR" dirty="0"/>
              <a:t>Times WORLD CHAMPION (1996, 2000, 2001) </a:t>
            </a:r>
            <a:endParaRPr lang="fr-FR" dirty="0" smtClean="0"/>
          </a:p>
          <a:p>
            <a:r>
              <a:rPr lang="fr-FR" dirty="0" smtClean="0"/>
              <a:t>2 </a:t>
            </a:r>
            <a:r>
              <a:rPr lang="fr-FR" dirty="0"/>
              <a:t>Times VICE WORLD CHAMPION (1995,2003</a:t>
            </a:r>
            <a:r>
              <a:rPr lang="fr-FR" dirty="0" smtClean="0"/>
              <a:t>)</a:t>
            </a:r>
          </a:p>
          <a:p>
            <a:r>
              <a:rPr lang="en-US" dirty="0" smtClean="0"/>
              <a:t>EUROPEAN </a:t>
            </a:r>
            <a:r>
              <a:rPr lang="en-US" dirty="0" smtClean="0"/>
              <a:t>CHAMPION </a:t>
            </a:r>
            <a:r>
              <a:rPr lang="en-US" dirty="0"/>
              <a:t>(1994) </a:t>
            </a:r>
            <a:endParaRPr lang="en-US" dirty="0"/>
          </a:p>
          <a:p>
            <a:r>
              <a:rPr lang="en-US" dirty="0" smtClean="0"/>
              <a:t>4 </a:t>
            </a:r>
            <a:r>
              <a:rPr lang="en-US" dirty="0"/>
              <a:t>Times </a:t>
            </a:r>
            <a:r>
              <a:rPr lang="en-US" dirty="0" smtClean="0"/>
              <a:t>EUROPEAN BRONZE </a:t>
            </a:r>
            <a:r>
              <a:rPr lang="en-US" dirty="0" smtClean="0"/>
              <a:t>MEDALIST </a:t>
            </a:r>
            <a:r>
              <a:rPr lang="en-US" dirty="0"/>
              <a:t>(1992,1993,1995,1998)</a:t>
            </a:r>
          </a:p>
          <a:p>
            <a:endParaRPr lang="en-US" dirty="0"/>
          </a:p>
        </p:txBody>
      </p:sp>
      <p:pic>
        <p:nvPicPr>
          <p:cNvPr id="7" name="Picture 6" descr="Olympic-Rings-Desktop-Wallpap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5753" y="0"/>
            <a:ext cx="839432" cy="855847"/>
          </a:xfrm>
          <a:prstGeom prst="rect">
            <a:avLst/>
          </a:prstGeom>
        </p:spPr>
      </p:pic>
    </p:spTree>
    <p:extLst>
      <p:ext uri="{BB962C8B-B14F-4D97-AF65-F5344CB8AC3E}">
        <p14:creationId xmlns:p14="http://schemas.microsoft.com/office/powerpoint/2010/main" val="1050101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Untitled-14_32.jpg"/>
          <p:cNvPicPr>
            <a:picLocks noGrp="1" noChangeAspect="1"/>
          </p:cNvPicPr>
          <p:nvPr>
            <p:ph idx="1"/>
          </p:nvPr>
        </p:nvPicPr>
        <p:blipFill>
          <a:blip r:embed="rId2">
            <a:extLst>
              <a:ext uri="{28A0092B-C50C-407E-A947-70E740481C1C}">
                <a14:useLocalDpi xmlns:a14="http://schemas.microsoft.com/office/drawing/2010/main" val="0"/>
              </a:ext>
            </a:extLst>
          </a:blip>
          <a:srcRect t="12114" b="12114"/>
          <a:stretch>
            <a:fillRect/>
          </a:stretch>
        </p:blipFill>
        <p:spPr>
          <a:xfrm>
            <a:off x="0" y="0"/>
            <a:ext cx="9144000" cy="5283201"/>
          </a:xfrm>
          <a:prstGeom prst="rect">
            <a:avLst/>
          </a:prstGeom>
        </p:spPr>
      </p:pic>
    </p:spTree>
    <p:extLst>
      <p:ext uri="{BB962C8B-B14F-4D97-AF65-F5344CB8AC3E}">
        <p14:creationId xmlns:p14="http://schemas.microsoft.com/office/powerpoint/2010/main" val="3737467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4000" dirty="0" smtClean="0"/>
              <a:t>Gold Olympic Champion </a:t>
            </a:r>
            <a:br>
              <a:rPr lang="en-US" sz="4000" dirty="0" smtClean="0"/>
            </a:br>
            <a:r>
              <a:rPr lang="en-US" sz="4000" u="sng" dirty="0" smtClean="0"/>
              <a:t>Champion of Life</a:t>
            </a:r>
            <a:endParaRPr lang="en-US" sz="4000" u="sng" dirty="0"/>
          </a:p>
        </p:txBody>
      </p:sp>
      <p:sp>
        <p:nvSpPr>
          <p:cNvPr id="6" name="Content Placeholder 5"/>
          <p:cNvSpPr>
            <a:spLocks noGrp="1"/>
          </p:cNvSpPr>
          <p:nvPr>
            <p:ph idx="1"/>
          </p:nvPr>
        </p:nvSpPr>
        <p:spPr>
          <a:xfrm>
            <a:off x="0" y="1600201"/>
            <a:ext cx="8960392" cy="4343400"/>
          </a:xfrm>
        </p:spPr>
        <p:txBody>
          <a:bodyPr>
            <a:normAutofit fontScale="92500"/>
          </a:bodyPr>
          <a:lstStyle/>
          <a:p>
            <a:r>
              <a:rPr lang="en-US" dirty="0"/>
              <a:t>By having in his windsurfing carrier the Best two medals (Gold in Atlanta 1996, Silver in Athens 2004) in the Olympic Boardsailing Class, the 6th place in Sydney 2000, and also by being 3 times World Champion, he is considered to be the best male Olympic board sailor up today</a:t>
            </a:r>
            <a:r>
              <a:rPr lang="en-US" dirty="0" smtClean="0"/>
              <a:t>.</a:t>
            </a:r>
          </a:p>
          <a:p>
            <a:r>
              <a:rPr lang="en-US" dirty="0"/>
              <a:t>In 1996 he was honored by the Greek Association of Sport Press. In the same year </a:t>
            </a:r>
            <a:r>
              <a:rPr lang="en-US" dirty="0" smtClean="0"/>
              <a:t>he was the </a:t>
            </a:r>
            <a:r>
              <a:rPr lang="en-US" dirty="0"/>
              <a:t>last torch-bearers on Greek territory, while he holds the flag at the Closing Ceremony of Atlanta’s Olympic Games. He was also the flag </a:t>
            </a:r>
            <a:r>
              <a:rPr lang="en-US" dirty="0" smtClean="0"/>
              <a:t>bearer of </a:t>
            </a:r>
            <a:r>
              <a:rPr lang="en-US" dirty="0"/>
              <a:t>Greece- the 1st athlete to enter into the Olympic stadium in Sydney 2000 Opening ceremony. </a:t>
            </a:r>
          </a:p>
        </p:txBody>
      </p:sp>
    </p:spTree>
    <p:extLst>
      <p:ext uri="{BB962C8B-B14F-4D97-AF65-F5344CB8AC3E}">
        <p14:creationId xmlns:p14="http://schemas.microsoft.com/office/powerpoint/2010/main" val="3113278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Create waves of change = to bring an ocean of opportunities</a:t>
            </a:r>
            <a:endParaRPr lang="en-US" sz="3600" dirty="0"/>
          </a:p>
        </p:txBody>
      </p:sp>
      <p:sp>
        <p:nvSpPr>
          <p:cNvPr id="3" name="Content Placeholder 2"/>
          <p:cNvSpPr>
            <a:spLocks noGrp="1"/>
          </p:cNvSpPr>
          <p:nvPr>
            <p:ph idx="1"/>
          </p:nvPr>
        </p:nvSpPr>
        <p:spPr>
          <a:xfrm>
            <a:off x="549274" y="1609254"/>
            <a:ext cx="8294451" cy="4343400"/>
          </a:xfrm>
        </p:spPr>
        <p:txBody>
          <a:bodyPr/>
          <a:lstStyle/>
          <a:p>
            <a:r>
              <a:rPr lang="en-US" dirty="0"/>
              <a:t>A special moment in his career is his sail boarding across the Aegean </a:t>
            </a:r>
            <a:r>
              <a:rPr lang="en-US" dirty="0" smtClean="0"/>
              <a:t>Sea in </a:t>
            </a:r>
            <a:r>
              <a:rPr lang="en-US" dirty="0"/>
              <a:t>the summer of 1997-he realized the sailing Athens-Crete </a:t>
            </a:r>
            <a:r>
              <a:rPr lang="en-US" dirty="0" smtClean="0"/>
              <a:t>(200 nautical miles) in </a:t>
            </a:r>
            <a:r>
              <a:rPr lang="en-US" dirty="0"/>
              <a:t>two days </a:t>
            </a:r>
            <a:r>
              <a:rPr lang="en-US" dirty="0" smtClean="0"/>
              <a:t>to support Greece in the Olympic Committee.</a:t>
            </a:r>
          </a:p>
          <a:p>
            <a:r>
              <a:rPr lang="en-US" dirty="0" smtClean="0"/>
              <a:t>one </a:t>
            </a:r>
            <a:r>
              <a:rPr lang="en-US" dirty="0"/>
              <a:t>month later </a:t>
            </a:r>
            <a:r>
              <a:rPr lang="en-US" dirty="0" smtClean="0"/>
              <a:t>September 1997 was </a:t>
            </a:r>
            <a:r>
              <a:rPr lang="en-US" dirty="0"/>
              <a:t>member of the bid Committee for the 2004 Athens Olympic Games (Lausanne-Switzerland)</a:t>
            </a:r>
          </a:p>
        </p:txBody>
      </p:sp>
    </p:spTree>
    <p:extLst>
      <p:ext uri="{BB962C8B-B14F-4D97-AF65-F5344CB8AC3E}">
        <p14:creationId xmlns:p14="http://schemas.microsoft.com/office/powerpoint/2010/main" val="35330896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14193"/>
            <a:ext cx="8042276" cy="1336956"/>
          </a:xfrm>
        </p:spPr>
        <p:txBody>
          <a:bodyPr/>
          <a:lstStyle/>
          <a:p>
            <a:r>
              <a:rPr lang="en-US" sz="3800" dirty="0" smtClean="0"/>
              <a:t>Light the Dream = Dream to WIN</a:t>
            </a:r>
            <a:br>
              <a:rPr lang="en-US" sz="3800" dirty="0" smtClean="0"/>
            </a:br>
            <a:r>
              <a:rPr lang="en-US" sz="2800" dirty="0" smtClean="0"/>
              <a:t>2004 last torchbearer</a:t>
            </a:r>
            <a:endParaRPr lang="en-US" sz="2800" dirty="0"/>
          </a:p>
        </p:txBody>
      </p:sp>
      <p:sp>
        <p:nvSpPr>
          <p:cNvPr id="3" name="Content Placeholder 2"/>
          <p:cNvSpPr>
            <a:spLocks noGrp="1"/>
          </p:cNvSpPr>
          <p:nvPr>
            <p:ph sz="half" idx="1"/>
          </p:nvPr>
        </p:nvSpPr>
        <p:spPr>
          <a:xfrm>
            <a:off x="4743175" y="1444532"/>
            <a:ext cx="3976640" cy="4538721"/>
          </a:xfrm>
        </p:spPr>
        <p:txBody>
          <a:bodyPr/>
          <a:lstStyle/>
          <a:p>
            <a:r>
              <a:rPr lang="en-US" dirty="0"/>
              <a:t>Last but not </a:t>
            </a:r>
            <a:r>
              <a:rPr lang="en-US" dirty="0" smtClean="0"/>
              <a:t>least…</a:t>
            </a:r>
          </a:p>
          <a:p>
            <a:pPr marL="0" indent="0">
              <a:buNone/>
            </a:pPr>
            <a:r>
              <a:rPr lang="en-US" dirty="0" smtClean="0"/>
              <a:t>Nikos </a:t>
            </a:r>
            <a:r>
              <a:rPr lang="en-US" dirty="0"/>
              <a:t>KAKLAMANAKIS (GRE), was the torchbearer who lit the cauldron at the Olympic stadium during the opening ceremony of the 28th Olympic Games. </a:t>
            </a:r>
            <a:endParaRPr lang="en-US" dirty="0" smtClean="0"/>
          </a:p>
          <a:p>
            <a:pPr marL="0" indent="0">
              <a:buNone/>
            </a:pPr>
            <a:r>
              <a:rPr lang="en-US" u="sng" dirty="0" smtClean="0"/>
              <a:t>This </a:t>
            </a:r>
            <a:r>
              <a:rPr lang="en-US" u="sng" dirty="0"/>
              <a:t>is </a:t>
            </a:r>
            <a:r>
              <a:rPr lang="en-US" u="sng" dirty="0" smtClean="0"/>
              <a:t>the </a:t>
            </a:r>
            <a:r>
              <a:rPr lang="en-US" u="sng" dirty="0"/>
              <a:t>first time that such an </a:t>
            </a:r>
            <a:r>
              <a:rPr lang="en-US" u="sng" dirty="0" smtClean="0"/>
              <a:t>honor </a:t>
            </a:r>
            <a:r>
              <a:rPr lang="en-US" u="sng" dirty="0"/>
              <a:t>has been bestowed upon any Greek Olympian and a sailor globally as well, so it was a truly unique </a:t>
            </a:r>
            <a:r>
              <a:rPr lang="en-US" u="sng" dirty="0" smtClean="0"/>
              <a:t>moment</a:t>
            </a:r>
            <a:r>
              <a:rPr lang="en-US" dirty="0" smtClean="0"/>
              <a:t>.</a:t>
            </a:r>
            <a:endParaRPr lang="en-US" dirty="0"/>
          </a:p>
        </p:txBody>
      </p:sp>
      <p:pic>
        <p:nvPicPr>
          <p:cNvPr id="5" name="Content Placeholder 4" descr="TAthènes-photo-4-HD.jpg"/>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t="12035" b="12035"/>
          <a:stretch>
            <a:fillRect/>
          </a:stretch>
        </p:blipFill>
        <p:spPr>
          <a:xfrm>
            <a:off x="336877" y="1444532"/>
            <a:ext cx="3840480" cy="4343400"/>
          </a:xfrm>
        </p:spPr>
      </p:pic>
    </p:spTree>
    <p:extLst>
      <p:ext uri="{BB962C8B-B14F-4D97-AF65-F5344CB8AC3E}">
        <p14:creationId xmlns:p14="http://schemas.microsoft.com/office/powerpoint/2010/main" val="3429813876"/>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107576"/>
            <a:ext cx="8388351" cy="476624"/>
          </a:xfrm>
        </p:spPr>
        <p:txBody>
          <a:bodyPr/>
          <a:lstStyle/>
          <a:p>
            <a:r>
              <a:rPr lang="en-US" sz="2400" dirty="0" smtClean="0"/>
              <a:t>“The only battle the we loose is the one we don’t GIVE”</a:t>
            </a:r>
            <a:endParaRPr lang="en-US" sz="2400" dirty="0"/>
          </a:p>
        </p:txBody>
      </p:sp>
      <p:sp>
        <p:nvSpPr>
          <p:cNvPr id="5" name="Content Placeholder 4"/>
          <p:cNvSpPr>
            <a:spLocks noGrp="1"/>
          </p:cNvSpPr>
          <p:nvPr>
            <p:ph idx="1"/>
          </p:nvPr>
        </p:nvSpPr>
        <p:spPr>
          <a:xfrm>
            <a:off x="203200" y="673100"/>
            <a:ext cx="8801100" cy="5270501"/>
          </a:xfrm>
        </p:spPr>
        <p:txBody>
          <a:bodyPr/>
          <a:lstStyle/>
          <a:p>
            <a:r>
              <a:rPr lang="en-US" dirty="0" smtClean="0"/>
              <a:t>In 2011 he Made Aegean Crossing </a:t>
            </a:r>
            <a:r>
              <a:rPr lang="en-US" u="sng" dirty="0"/>
              <a:t>280 nautical </a:t>
            </a:r>
            <a:r>
              <a:rPr lang="en-US" u="sng" dirty="0" smtClean="0"/>
              <a:t>miles </a:t>
            </a:r>
            <a:r>
              <a:rPr lang="en-US" dirty="0" smtClean="0"/>
              <a:t>from the island of Andros to Island of Karpathos </a:t>
            </a:r>
          </a:p>
          <a:p>
            <a:pPr marL="0" indent="0">
              <a:buNone/>
            </a:pPr>
            <a:r>
              <a:rPr lang="en-US" sz="2800" dirty="0" smtClean="0"/>
              <a:t> </a:t>
            </a:r>
            <a:r>
              <a:rPr lang="en-US" b="1" u="sng" dirty="0" smtClean="0"/>
              <a:t>To Revive faith and Inspire Greek people not to give up…</a:t>
            </a:r>
          </a:p>
          <a:p>
            <a:pPr marL="0" indent="0">
              <a:buNone/>
            </a:pPr>
            <a:endParaRPr lang="en-US" b="1" u="sng" dirty="0" smtClean="0"/>
          </a:p>
          <a:p>
            <a:pPr marL="0" indent="0">
              <a:buNone/>
            </a:pPr>
            <a:endParaRPr lang="en-US" b="1" u="sng" dirty="0" smtClean="0"/>
          </a:p>
        </p:txBody>
      </p:sp>
      <p:pic>
        <p:nvPicPr>
          <p:cNvPr id="7" name="Content Placeholder 14"/>
          <p:cNvPicPr>
            <a:picLocks noChangeAspect="1"/>
          </p:cNvPicPr>
          <p:nvPr/>
        </p:nvPicPr>
        <p:blipFill>
          <a:blip r:embed="rId2"/>
          <a:srcRect l="1954" r="1954"/>
          <a:stretch>
            <a:fillRect/>
          </a:stretch>
        </p:blipFill>
        <p:spPr>
          <a:xfrm>
            <a:off x="596899" y="2184400"/>
            <a:ext cx="7556501" cy="3594100"/>
          </a:xfrm>
          <a:prstGeom prst="rect">
            <a:avLst/>
          </a:prstGeom>
        </p:spPr>
      </p:pic>
    </p:spTree>
    <p:extLst>
      <p:ext uri="{BB962C8B-B14F-4D97-AF65-F5344CB8AC3E}">
        <p14:creationId xmlns:p14="http://schemas.microsoft.com/office/powerpoint/2010/main" val="3493919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128</TotalTime>
  <Words>405</Words>
  <Application>Microsoft Macintosh PowerPoint</Application>
  <PresentationFormat>On-screen Show (4:3)</PresentationFormat>
  <Paragraphs>27</Paragraphs>
  <Slides>7</Slides>
  <Notes>1</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Breeze</vt:lpstr>
      <vt:lpstr>Nikos Kaklamanakis</vt:lpstr>
      <vt:lpstr> Highest achievements  </vt:lpstr>
      <vt:lpstr>PowerPoint Presentation</vt:lpstr>
      <vt:lpstr>Gold Olympic Champion  Champion of Life</vt:lpstr>
      <vt:lpstr>Create waves of change = to bring an ocean of opportunities</vt:lpstr>
      <vt:lpstr>Light the Dream = Dream to WIN 2004 last torchbearer</vt:lpstr>
      <vt:lpstr>“The only battle the we loose is the one we don’t GIVE”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Nikos Kaklamanakis</dc:title>
  <dc:creator>admin</dc:creator>
  <cp:lastModifiedBy>admin</cp:lastModifiedBy>
  <cp:revision>15</cp:revision>
  <dcterms:created xsi:type="dcterms:W3CDTF">2015-05-29T11:05:07Z</dcterms:created>
  <dcterms:modified xsi:type="dcterms:W3CDTF">2015-06-02T12:41:06Z</dcterms:modified>
</cp:coreProperties>
</file>